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7" r:id="rId2"/>
    <p:sldId id="256" r:id="rId3"/>
    <p:sldId id="257" r:id="rId4"/>
    <p:sldId id="258" r:id="rId5"/>
    <p:sldId id="259" r:id="rId6"/>
    <p:sldId id="260" r:id="rId7"/>
    <p:sldId id="263" r:id="rId8"/>
    <p:sldId id="261" r:id="rId9"/>
    <p:sldId id="269" r:id="rId10"/>
    <p:sldId id="270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7588" autoAdjust="0"/>
  </p:normalViewPr>
  <p:slideViewPr>
    <p:cSldViewPr>
      <p:cViewPr varScale="1">
        <p:scale>
          <a:sx n="45" d="100"/>
          <a:sy n="45" d="100"/>
        </p:scale>
        <p:origin x="-1882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F88BA-C213-4932-871F-69EC0E66D611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737AA-35A3-4E38-A46D-C4B083A09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425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Welcome, introductions.</a:t>
            </a:r>
          </a:p>
          <a:p>
            <a:endParaRPr lang="en-US" dirty="0" smtClean="0"/>
          </a:p>
          <a:p>
            <a:r>
              <a:rPr lang="en-US" dirty="0" smtClean="0"/>
              <a:t>Hand out materials, if you have some.</a:t>
            </a:r>
            <a:r>
              <a:rPr lang="en-US" baseline="0" dirty="0" smtClean="0"/>
              <a:t> Use activity, </a:t>
            </a:r>
            <a:r>
              <a:rPr lang="en-US" baseline="0" dirty="0" smtClean="0"/>
              <a:t>if desired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737AA-35A3-4E38-A46D-C4B083A093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3419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Thank you for taking the time to talk with me today, and for sharing your stories with the group.</a:t>
            </a:r>
            <a:r>
              <a:rPr lang="en-US" baseline="0" dirty="0" smtClean="0"/>
              <a:t> I hope it’s been useful.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Questions? (Remind people to</a:t>
            </a:r>
            <a:r>
              <a:rPr lang="en-US" baseline="0" dirty="0" smtClean="0"/>
              <a:t> take materials for friends and family.)</a:t>
            </a:r>
          </a:p>
          <a:p>
            <a:endParaRPr lang="en-US" baseline="0" dirty="0" smtClean="0"/>
          </a:p>
          <a:p>
            <a:r>
              <a:rPr lang="en-US" baseline="0" smtClean="0"/>
              <a:t>Thanks!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737AA-35A3-4E38-A46D-C4B083A093C5}" type="slidenum">
              <a:rPr lang="en-US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341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I’ll bet that all</a:t>
            </a:r>
            <a:r>
              <a:rPr lang="en-US" baseline="0" dirty="0" smtClean="0"/>
              <a:t> of us have seen scams at some point in our lives. We probably have strategies for dealing with them, too, along with ways to spot them, and ideas for avoiding them. I hope we can share some of those experiences today, because together, we can be stronger than the scammers.</a:t>
            </a:r>
          </a:p>
          <a:p>
            <a:endParaRPr lang="en-US" baseline="0" dirty="0" smtClean="0"/>
          </a:p>
          <a:p>
            <a:r>
              <a:rPr lang="en-US" dirty="0" smtClean="0"/>
              <a:t>Today</a:t>
            </a:r>
            <a:r>
              <a:rPr lang="en-US" baseline="0" dirty="0" smtClean="0"/>
              <a:t> we’re going to talk about what I’m calling “You’ve Won” scams. Who here has been a big winner? Did you ever get a call, email, or card telling you that you won something – a prize, a lottery, a cruise?</a:t>
            </a:r>
          </a:p>
          <a:p>
            <a:endParaRPr lang="en-US" baseline="0" dirty="0" smtClean="0"/>
          </a:p>
          <a:p>
            <a:r>
              <a:rPr lang="en-US" baseline="0" dirty="0" smtClean="0"/>
              <a:t>[DISCUSSION]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737AA-35A3-4E38-A46D-C4B083A093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3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Here’s how it works.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Someone gets in touch with you. It usually happens by phone, by email, or by mail. There’s </a:t>
            </a:r>
            <a:r>
              <a:rPr lang="en-US" baseline="0" dirty="0" smtClean="0"/>
              <a:t>a </a:t>
            </a:r>
            <a:r>
              <a:rPr lang="en-US" baseline="0" dirty="0" smtClean="0"/>
              <a:t>lot of excitement – after all, they’re telling you that you won something.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Or you supposedly </a:t>
            </a:r>
            <a:r>
              <a:rPr lang="en-US" baseline="0" dirty="0" smtClean="0"/>
              <a:t>won something.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person on the phone call will probably talk very fast and seem really happy for you. The email or card will seem urgent – they’ll need you to call or </a:t>
            </a:r>
            <a:r>
              <a:rPr lang="en-US" baseline="0" dirty="0" smtClean="0"/>
              <a:t>click on a </a:t>
            </a:r>
            <a:r>
              <a:rPr lang="en-US" baseline="0" dirty="0" smtClean="0"/>
              <a:t>link right away – RIGHT AWAY – so you can claim your prize.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What </a:t>
            </a:r>
            <a:r>
              <a:rPr lang="en-US" baseline="0" dirty="0" smtClean="0"/>
              <a:t>they want is for you to act quickly, so you don’t have time to think.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737AA-35A3-4E38-A46D-C4B083A093C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054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did you win – according to the scammers?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It could be anything – an unspecified prize or </a:t>
            </a:r>
            <a:r>
              <a:rPr lang="en-US" baseline="0" dirty="0" smtClean="0"/>
              <a:t>a sweepstakes – with lots </a:t>
            </a:r>
            <a:r>
              <a:rPr lang="en-US" baseline="0" dirty="0" smtClean="0"/>
              <a:t>of money. Maybe they’ll say you won a lottery you don’t remember entering. Often they mention a foreign lottery – The Canadian Lottery, or El Gordo, for example. Maybe they’ll say you won an all-expenses-paid trip.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Whatever </a:t>
            </a:r>
            <a:r>
              <a:rPr lang="en-US" baseline="0" dirty="0" smtClean="0"/>
              <a:t>the scammers </a:t>
            </a:r>
            <a:r>
              <a:rPr lang="en-US" baseline="0" dirty="0" smtClean="0"/>
              <a:t>say you won, I’m sure it will be </a:t>
            </a:r>
            <a:r>
              <a:rPr lang="en-US" baseline="0" dirty="0" smtClean="0"/>
              <a:t>fabulous. </a:t>
            </a:r>
            <a:r>
              <a:rPr lang="en-US" baseline="0" dirty="0" smtClean="0"/>
              <a:t>And </a:t>
            </a:r>
            <a:r>
              <a:rPr lang="en-US" baseline="0" dirty="0" smtClean="0"/>
              <a:t>they </a:t>
            </a:r>
            <a:r>
              <a:rPr lang="en-US" baseline="0" dirty="0" smtClean="0"/>
              <a:t>need you to take action right away.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do you think? Does this sound right to you? [DISCUSSION]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737AA-35A3-4E38-A46D-C4B083A093C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7485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In all the excitement about your supposed winnings, they will always slip in </a:t>
            </a:r>
            <a:r>
              <a:rPr lang="en-US" baseline="0" dirty="0" smtClean="0"/>
              <a:t>a catch</a:t>
            </a:r>
            <a:r>
              <a:rPr lang="en-US" baseline="0" dirty="0" smtClean="0"/>
              <a:t>: you have to pay for something. They’ll explain it away – it’s just a fee, or taxes, or customs duties. It’s something simple, a technicality to take care of before you </a:t>
            </a:r>
            <a:r>
              <a:rPr lang="en-US" baseline="0" dirty="0" smtClean="0"/>
              <a:t>collect the money. </a:t>
            </a:r>
            <a:r>
              <a:rPr lang="en-US" baseline="0" dirty="0" smtClean="0"/>
              <a:t>And if you ask questions, they might tell you: You’re about to be rich. Why would a few hundred (or thousand) dollars matter?</a:t>
            </a:r>
          </a:p>
          <a:p>
            <a:endParaRPr lang="en-US" baseline="0" dirty="0" smtClean="0"/>
          </a:p>
          <a:p>
            <a:r>
              <a:rPr lang="en-US" baseline="0" dirty="0" smtClean="0"/>
              <a:t>But wait: </a:t>
            </a:r>
            <a:r>
              <a:rPr lang="en-US" baseline="0" dirty="0" smtClean="0"/>
              <a:t>It’s a prize. Isn’t a prize free? Not </a:t>
            </a:r>
            <a:r>
              <a:rPr lang="en-US" baseline="0" dirty="0" smtClean="0"/>
              <a:t>according to these folks.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737AA-35A3-4E38-A46D-C4B083A093C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15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They use</a:t>
            </a:r>
            <a:r>
              <a:rPr lang="en-US" baseline="0" dirty="0" smtClean="0"/>
              <a:t> several </a:t>
            </a:r>
            <a:r>
              <a:rPr lang="en-US" baseline="0" dirty="0" smtClean="0"/>
              <a:t>ways </a:t>
            </a:r>
            <a:r>
              <a:rPr lang="en-US" baseline="0" dirty="0" smtClean="0"/>
              <a:t>to </a:t>
            </a:r>
            <a:r>
              <a:rPr lang="en-US" baseline="0" dirty="0" smtClean="0"/>
              <a:t>get you to send your money. </a:t>
            </a:r>
            <a:r>
              <a:rPr lang="en-US" baseline="0" dirty="0" smtClean="0"/>
              <a:t>Each way gives them </a:t>
            </a:r>
            <a:r>
              <a:rPr lang="en-US" baseline="0" dirty="0" smtClean="0"/>
              <a:t>immediate access to your money – and </a:t>
            </a:r>
            <a:r>
              <a:rPr lang="en-US" baseline="0" dirty="0" smtClean="0"/>
              <a:t>makes </a:t>
            </a:r>
            <a:r>
              <a:rPr lang="en-US" baseline="0" dirty="0" smtClean="0"/>
              <a:t>it very hard – if not impossible – for you to get your money back.</a:t>
            </a:r>
          </a:p>
          <a:p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They might want your credit card or bank account number, so they can transfer the money. (They also might keep the number for later and keep using it.) </a:t>
            </a: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They </a:t>
            </a:r>
            <a:r>
              <a:rPr lang="en-US" baseline="0" dirty="0" smtClean="0"/>
              <a:t>might tell you to go get a prepaid card, add money, and send them the serial number. That means they can get the money </a:t>
            </a:r>
            <a:r>
              <a:rPr lang="en-US" baseline="0" dirty="0" smtClean="0"/>
              <a:t>immediately.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Or </a:t>
            </a:r>
            <a:r>
              <a:rPr lang="en-US" baseline="0" dirty="0" smtClean="0"/>
              <a:t>they might ask you to wire money to them.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reason probably will be that </a:t>
            </a:r>
            <a:r>
              <a:rPr lang="en-US" baseline="0" dirty="0" smtClean="0"/>
              <a:t>the quicker they get their money, the quicker you get your winnings. </a:t>
            </a:r>
            <a:r>
              <a:rPr lang="en-US" baseline="0" dirty="0" smtClean="0"/>
              <a:t>But the only thing that happens is that the scammers get your money quickly</a:t>
            </a:r>
            <a:r>
              <a:rPr lang="en-US" baseline="0" dirty="0" smtClean="0"/>
              <a:t>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And what do you get? Not the winnings. You just get scammed.</a:t>
            </a:r>
            <a:endParaRPr lang="en-US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737AA-35A3-4E38-A46D-C4B083A093C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3052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If you get one of these calls or emails, what would you do? [DISCUSSION] </a:t>
            </a:r>
          </a:p>
          <a:p>
            <a:endParaRPr lang="en-US" baseline="0" dirty="0" smtClean="0"/>
          </a:p>
          <a:p>
            <a:r>
              <a:rPr lang="en-US" baseline="0" dirty="0" smtClean="0"/>
              <a:t>Prompts:</a:t>
            </a:r>
          </a:p>
          <a:p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Who might you check with? (A trusted friend, search online for the name of the company plus the word “scam”)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What might you tell the caller? (Not interested. (*click*) – OR – I need to do some checking. Tell me how I can reach you. – OR – This doesn’t sound right. I need to check it out before I do anything.)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What will you NOT do? (Wire money, get a prepaid debit card, or send money any other way.)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737AA-35A3-4E38-A46D-C4B083A093C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019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And one big</a:t>
            </a:r>
            <a:r>
              <a:rPr lang="en-US" baseline="0" dirty="0" smtClean="0"/>
              <a:t> thing you can do is this: Pass It On. </a:t>
            </a:r>
            <a:r>
              <a:rPr lang="en-US" dirty="0" smtClean="0"/>
              <a:t>It’s exactly these</a:t>
            </a:r>
            <a:r>
              <a:rPr lang="en-US" baseline="0" dirty="0" smtClean="0"/>
              <a:t> kinds of conversations that can help the people you care about. Because you have </a:t>
            </a:r>
            <a:r>
              <a:rPr lang="en-US" baseline="0" dirty="0" smtClean="0"/>
              <a:t>life </a:t>
            </a:r>
            <a:r>
              <a:rPr lang="en-US" baseline="0" dirty="0" smtClean="0"/>
              <a:t>experience, and you know a lot about a lot of things – including spotting and avoiding these kinds of scams.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But I’ll bet you have someone in your life who might benefit from a little extra help or information. So pass it on. Talk with them. Share your experience. Give them a flyer or a bookmark to help remind them. Let them know where they can find more information on the FTC’s website – at ftc.gov/PassItOn.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737AA-35A3-4E38-A46D-C4B083A093C5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1431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294"/>
            <a:r>
              <a:rPr lang="en-US" dirty="0" smtClean="0"/>
              <a:t>And if</a:t>
            </a:r>
            <a:r>
              <a:rPr lang="en-US" baseline="0" dirty="0" smtClean="0"/>
              <a:t> you or anyone you know spots a scam, the Federal Trade Commission would like to hear about it. Please call them or go online to file a complaint. FTC investigators go through the database all the time, looking for cases. Your report could make a real difference.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737AA-35A3-4E38-A46D-C4B083A093C5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539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s it 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0587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ass It On (seal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8453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914400" y="2133600"/>
            <a:ext cx="7162800" cy="32004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>
              <a:lnSpc>
                <a:spcPts val="5300"/>
              </a:lnSpc>
              <a:defRPr sz="60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5257800"/>
            <a:ext cx="6400800" cy="381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398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 (no seal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955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 (seal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79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rt a conversa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5465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port to the FT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961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381000"/>
            <a:ext cx="57912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514600"/>
            <a:ext cx="83820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77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ctr" defTabSz="914400" rtl="0" eaLnBrk="1" latinLnBrk="0" hangingPunct="1">
        <a:lnSpc>
          <a:spcPts val="4100"/>
        </a:lnSpc>
        <a:spcBef>
          <a:spcPct val="0"/>
        </a:spcBef>
        <a:buNone/>
        <a:defRPr sz="41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96925" indent="-630238" algn="l" defTabSz="914400" rtl="0" eaLnBrk="1" latinLnBrk="0" hangingPunct="1">
        <a:lnSpc>
          <a:spcPts val="4000"/>
        </a:lnSpc>
        <a:spcBef>
          <a:spcPts val="1200"/>
        </a:spcBef>
        <a:spcAft>
          <a:spcPts val="600"/>
        </a:spcAft>
        <a:buClr>
          <a:schemeClr val="tx2"/>
        </a:buClr>
        <a:buSzPct val="105000"/>
        <a:buFontTx/>
        <a:buBlip>
          <a:blip r:embed="rId10"/>
        </a:buBlip>
        <a:tabLst>
          <a:tab pos="914400" algn="l"/>
        </a:tabLst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457200" algn="l" defTabSz="914400" rtl="0" eaLnBrk="1" latinLnBrk="0" hangingPunct="1">
        <a:lnSpc>
          <a:spcPts val="4000"/>
        </a:lnSpc>
        <a:spcBef>
          <a:spcPts val="12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457200" algn="l" defTabSz="914400" rtl="0" eaLnBrk="1" latinLnBrk="0" hangingPunct="1">
        <a:lnSpc>
          <a:spcPts val="4000"/>
        </a:lnSpc>
        <a:spcBef>
          <a:spcPts val="1200"/>
        </a:spcBef>
        <a:spcAft>
          <a:spcPts val="600"/>
        </a:spcAft>
        <a:buClr>
          <a:schemeClr val="tx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457200" algn="l" defTabSz="914400" rtl="0" eaLnBrk="1" latinLnBrk="0" hangingPunct="1">
        <a:lnSpc>
          <a:spcPts val="4000"/>
        </a:lnSpc>
        <a:spcBef>
          <a:spcPts val="1200"/>
        </a:spcBef>
        <a:spcAft>
          <a:spcPts val="60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457200" algn="l" defTabSz="914400" rtl="0" eaLnBrk="1" latinLnBrk="0" hangingPunct="1">
        <a:lnSpc>
          <a:spcPts val="4000"/>
        </a:lnSpc>
        <a:spcBef>
          <a:spcPts val="1200"/>
        </a:spcBef>
        <a:spcAft>
          <a:spcPts val="60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1654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4658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“You’ve Won” Scams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917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133600"/>
            <a:ext cx="7162800" cy="2743200"/>
          </a:xfrm>
        </p:spPr>
        <p:txBody>
          <a:bodyPr/>
          <a:lstStyle/>
          <a:p>
            <a:r>
              <a:rPr lang="en-US" dirty="0" smtClean="0"/>
              <a:t>“You’ve Won” Scams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146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“You’ve Won” Scams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you ever been a “big winner”?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77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“You’ve Won” Scams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get:</a:t>
            </a:r>
          </a:p>
          <a:p>
            <a:pPr lvl="1"/>
            <a:r>
              <a:rPr lang="en-US" dirty="0" smtClean="0"/>
              <a:t>A call</a:t>
            </a:r>
          </a:p>
          <a:p>
            <a:pPr lvl="1"/>
            <a:r>
              <a:rPr lang="en-US" dirty="0" smtClean="0"/>
              <a:t>An email</a:t>
            </a:r>
          </a:p>
          <a:p>
            <a:pPr lvl="1"/>
            <a:r>
              <a:rPr lang="en-US" dirty="0" smtClean="0"/>
              <a:t>A card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828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Tell Them What They Won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2800" dirty="0" smtClean="0"/>
              <a:t>You’ve won:</a:t>
            </a:r>
          </a:p>
          <a:p>
            <a:pPr lvl="1">
              <a:lnSpc>
                <a:spcPct val="120000"/>
              </a:lnSpc>
            </a:pPr>
            <a:r>
              <a:rPr lang="en-US" sz="11200" dirty="0" smtClean="0"/>
              <a:t>A prize</a:t>
            </a:r>
          </a:p>
          <a:p>
            <a:pPr lvl="1">
              <a:lnSpc>
                <a:spcPct val="120000"/>
              </a:lnSpc>
            </a:pPr>
            <a:r>
              <a:rPr lang="en-US" sz="11200" dirty="0" smtClean="0"/>
              <a:t>A sweepstakes</a:t>
            </a:r>
          </a:p>
          <a:p>
            <a:pPr lvl="1">
              <a:lnSpc>
                <a:spcPct val="120000"/>
              </a:lnSpc>
            </a:pPr>
            <a:r>
              <a:rPr lang="en-US" sz="11200" dirty="0" smtClean="0"/>
              <a:t>The lottery</a:t>
            </a:r>
          </a:p>
          <a:p>
            <a:pPr lvl="1">
              <a:lnSpc>
                <a:spcPct val="120000"/>
              </a:lnSpc>
            </a:pPr>
            <a:r>
              <a:rPr lang="en-US" sz="11200" dirty="0" smtClean="0"/>
              <a:t>A trip</a:t>
            </a:r>
          </a:p>
        </p:txBody>
      </p:sp>
    </p:spTree>
    <p:extLst>
      <p:ext uri="{BB962C8B-B14F-4D97-AF65-F5344CB8AC3E}">
        <p14:creationId xmlns:p14="http://schemas.microsoft.com/office/powerpoint/2010/main" val="1433339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wait…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They’ll ask for:</a:t>
            </a:r>
          </a:p>
          <a:p>
            <a:pPr lvl="1"/>
            <a:r>
              <a:rPr lang="en-US" dirty="0" smtClean="0"/>
              <a:t>Fees</a:t>
            </a:r>
          </a:p>
          <a:p>
            <a:pPr lvl="1"/>
            <a:r>
              <a:rPr lang="en-US" dirty="0" smtClean="0"/>
              <a:t>Taxes</a:t>
            </a:r>
          </a:p>
          <a:p>
            <a:pPr lvl="1"/>
            <a:r>
              <a:rPr lang="en-US" dirty="0" smtClean="0"/>
              <a:t>Customs duties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648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But, wait…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2800" dirty="0" smtClean="0"/>
              <a:t>They’ll want:</a:t>
            </a:r>
          </a:p>
          <a:p>
            <a:pPr lvl="1">
              <a:lnSpc>
                <a:spcPct val="120000"/>
              </a:lnSpc>
            </a:pPr>
            <a:r>
              <a:rPr lang="en-US" sz="11200" dirty="0" smtClean="0"/>
              <a:t>Your credit card number</a:t>
            </a:r>
          </a:p>
          <a:p>
            <a:pPr lvl="1">
              <a:lnSpc>
                <a:spcPct val="120000"/>
              </a:lnSpc>
            </a:pPr>
            <a:r>
              <a:rPr lang="en-US" sz="11200" dirty="0" smtClean="0"/>
              <a:t>Your bank account number</a:t>
            </a:r>
          </a:p>
          <a:p>
            <a:pPr lvl="1">
              <a:lnSpc>
                <a:spcPct val="120000"/>
              </a:lnSpc>
            </a:pPr>
            <a:r>
              <a:rPr lang="en-US" sz="11200" dirty="0" smtClean="0"/>
              <a:t>You to add money to prepaid cards</a:t>
            </a:r>
          </a:p>
          <a:p>
            <a:pPr lvl="1">
              <a:lnSpc>
                <a:spcPct val="120000"/>
              </a:lnSpc>
            </a:pPr>
            <a:r>
              <a:rPr lang="en-US" sz="11200" dirty="0" smtClean="0"/>
              <a:t>You to wire money</a:t>
            </a:r>
          </a:p>
        </p:txBody>
      </p:sp>
    </p:spTree>
    <p:extLst>
      <p:ext uri="{BB962C8B-B14F-4D97-AF65-F5344CB8AC3E}">
        <p14:creationId xmlns:p14="http://schemas.microsoft.com/office/powerpoint/2010/main" val="2322709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“you’ve won…”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2800" dirty="0" smtClean="0"/>
              <a:t>What you can do:</a:t>
            </a:r>
          </a:p>
          <a:p>
            <a:pPr lvl="1"/>
            <a:r>
              <a:rPr lang="en-US" sz="11200" dirty="0" smtClean="0"/>
              <a:t>Keep your money to yourself</a:t>
            </a:r>
          </a:p>
          <a:p>
            <a:pPr lvl="1"/>
            <a:r>
              <a:rPr lang="en-US" sz="11200" dirty="0" smtClean="0"/>
              <a:t>Keep your information to yourself</a:t>
            </a:r>
          </a:p>
          <a:p>
            <a:pPr lvl="1"/>
            <a:r>
              <a:rPr lang="en-US" sz="11200" dirty="0" smtClean="0"/>
              <a:t>If in doubt, check it out</a:t>
            </a:r>
          </a:p>
          <a:p>
            <a:pPr lvl="1"/>
            <a:r>
              <a:rPr lang="en-US" sz="11200" dirty="0" smtClean="0"/>
              <a:t>Never wire money </a:t>
            </a:r>
            <a:r>
              <a:rPr lang="en-US" sz="11200" smtClean="0"/>
              <a:t>to anyone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305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7038264"/>
      </p:ext>
    </p:extLst>
  </p:cSld>
  <p:clrMapOvr>
    <a:masterClrMapping/>
  </p:clrMapOvr>
</p:sld>
</file>

<file path=ppt/theme/theme1.xml><?xml version="1.0" encoding="utf-8"?>
<a:theme xmlns:a="http://schemas.openxmlformats.org/drawingml/2006/main" name="Pass It On">
  <a:themeElements>
    <a:clrScheme name="Pass It On">
      <a:dk1>
        <a:sysClr val="windowText" lastClr="000000"/>
      </a:dk1>
      <a:lt1>
        <a:sysClr val="window" lastClr="FFFFFF"/>
      </a:lt1>
      <a:dk2>
        <a:srgbClr val="439BA2"/>
      </a:dk2>
      <a:lt2>
        <a:srgbClr val="FEE8D2"/>
      </a:lt2>
      <a:accent1>
        <a:srgbClr val="439BA2"/>
      </a:accent1>
      <a:accent2>
        <a:srgbClr val="439BA2"/>
      </a:accent2>
      <a:accent3>
        <a:srgbClr val="439BA2"/>
      </a:accent3>
      <a:accent4>
        <a:srgbClr val="439BA2"/>
      </a:accent4>
      <a:accent5>
        <a:srgbClr val="4BACC6"/>
      </a:accent5>
      <a:accent6>
        <a:srgbClr val="439BA2"/>
      </a:accent6>
      <a:hlink>
        <a:srgbClr val="439BA2"/>
      </a:hlink>
      <a:folHlink>
        <a:srgbClr val="439BA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IDT</Template>
  <TotalTime>719</TotalTime>
  <Words>1087</Words>
  <Application>Microsoft Office PowerPoint</Application>
  <PresentationFormat>On-screen Show (4:3)</PresentationFormat>
  <Paragraphs>94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Pass It On</vt:lpstr>
      <vt:lpstr>PowerPoint Presentation</vt:lpstr>
      <vt:lpstr>“You’ve Won” Scams</vt:lpstr>
      <vt:lpstr>“You’ve Won” Scams</vt:lpstr>
      <vt:lpstr>“You’ve Won” Scams</vt:lpstr>
      <vt:lpstr>Tell Them What They Won</vt:lpstr>
      <vt:lpstr>But wait…</vt:lpstr>
      <vt:lpstr>But, wait…</vt:lpstr>
      <vt:lpstr>When “you’ve won…”</vt:lpstr>
      <vt:lpstr>PowerPoint Presentation</vt:lpstr>
      <vt:lpstr>PowerPoint Presentation</vt:lpstr>
      <vt:lpstr>“You’ve Won” Scams</vt:lpstr>
    </vt:vector>
  </TitlesOfParts>
  <Company>Federal Trade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Imposter Scams</dc:title>
  <dc:creator>Federal Trade Commission</dc:creator>
  <cp:lastModifiedBy>Federal Trade Commission</cp:lastModifiedBy>
  <cp:revision>32</cp:revision>
  <dcterms:created xsi:type="dcterms:W3CDTF">2014-05-06T14:30:15Z</dcterms:created>
  <dcterms:modified xsi:type="dcterms:W3CDTF">2014-08-22T18:13:28Z</dcterms:modified>
</cp:coreProperties>
</file>