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9" r:id="rId2"/>
    <p:sldId id="256" r:id="rId3"/>
    <p:sldId id="257" r:id="rId4"/>
    <p:sldId id="258" r:id="rId5"/>
    <p:sldId id="259" r:id="rId6"/>
    <p:sldId id="270" r:id="rId7"/>
    <p:sldId id="263" r:id="rId8"/>
    <p:sldId id="271" r:id="rId9"/>
    <p:sldId id="267" r:id="rId10"/>
    <p:sldId id="268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9306" autoAdjust="0"/>
  </p:normalViewPr>
  <p:slideViewPr>
    <p:cSldViewPr>
      <p:cViewPr varScale="1">
        <p:scale>
          <a:sx n="52" d="100"/>
          <a:sy n="52" d="100"/>
        </p:scale>
        <p:origin x="233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E20F88BA-C213-4932-871F-69EC0E66D61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D41737AA-35A3-4E38-A46D-C4B083A09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25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Welcome, introductions.</a:t>
            </a:r>
          </a:p>
          <a:p>
            <a:endParaRPr lang="en-US" dirty="0" smtClean="0"/>
          </a:p>
          <a:p>
            <a:r>
              <a:rPr lang="en-US" dirty="0" smtClean="0"/>
              <a:t>Hand out materials, if you have </a:t>
            </a:r>
            <a:r>
              <a:rPr lang="en-US" smtClean="0"/>
              <a:t>some.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737AA-35A3-4E38-A46D-C4B083A093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41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by</a:t>
            </a:r>
            <a:r>
              <a:rPr lang="en-US" baseline="0" dirty="0" smtClean="0"/>
              <a:t> being alive, we’ve all been exposed to a certain number of scams. Each of us probably has some strategies for dealing with them, ways to spot them, and ideas for avoiding them. I hope we can share some of those experiences today, because together, we can be stronger than the scammers.</a:t>
            </a:r>
          </a:p>
          <a:p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Today</a:t>
            </a:r>
            <a:r>
              <a:rPr lang="en-US" baseline="0" dirty="0" smtClean="0"/>
              <a:t> we’re going to talk about IRS imposter scams. An imposter is someone who pretends to be somebody else. And an IRS imposter is someone who pretends to be from the IRS.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pPr marL="174697" indent="-174697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737AA-35A3-4E38-A46D-C4B083A093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3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If you’ve gotten one of these calls, what comes next? [DISCUSSION]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 caller says you owe back taxes.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They threaten to sue you, arrest or deport you, or revoke your license if you don’t pay right away.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737AA-35A3-4E38-A46D-C4B083A093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05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you’ve all pointed out, </a:t>
            </a:r>
            <a:r>
              <a:rPr lang="en-US" baseline="0" dirty="0" smtClean="0"/>
              <a:t>the scammer wants your money. You know that. And the scammer will ask you to send it – usually by prepaid card or wire transfer.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Either way, it’s like sending cash: gone immediately and nearly impossible to trace.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737AA-35A3-4E38-A46D-C4B083A093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48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What do you do if you get one of these calls? [DISCUSSION}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Prompts: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174697" indent="-174697">
              <a:buFont typeface="Arial" panose="020B0604020202020204" pitchFamily="34" charset="0"/>
              <a:buChar char="•"/>
            </a:pPr>
            <a:r>
              <a:rPr lang="en-US" baseline="0" dirty="0" smtClean="0"/>
              <a:t>What </a:t>
            </a:r>
            <a:r>
              <a:rPr lang="en-US" baseline="0" dirty="0" smtClean="0"/>
              <a:t>will you do? (Hang up).</a:t>
            </a:r>
            <a:endParaRPr lang="en-US" baseline="0" dirty="0" smtClean="0"/>
          </a:p>
          <a:p>
            <a:pPr marL="174697" indent="-174697">
              <a:buFont typeface="Arial" panose="020B0604020202020204" pitchFamily="34" charset="0"/>
              <a:buChar char="•"/>
            </a:pPr>
            <a:r>
              <a:rPr lang="en-US" baseline="0" dirty="0" smtClean="0"/>
              <a:t>What will you NOT do? (Wire money, get a prepaid card, or send money in any other way.)</a:t>
            </a:r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737AA-35A3-4E38-A46D-C4B083A093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05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Here’s what you can do:</a:t>
            </a:r>
          </a:p>
          <a:p>
            <a:endParaRPr lang="en-US" dirty="0" smtClean="0"/>
          </a:p>
          <a:p>
            <a:r>
              <a:rPr lang="en-US" dirty="0" smtClean="0"/>
              <a:t>Stop. Hang up the phone.</a:t>
            </a:r>
          </a:p>
          <a:p>
            <a:endParaRPr lang="en-US" dirty="0" smtClean="0"/>
          </a:p>
          <a:p>
            <a:r>
              <a:rPr lang="en-US" dirty="0" smtClean="0"/>
              <a:t>Don’t wire money or pay with a prepaid card. Once you send it, the money is gone.</a:t>
            </a:r>
          </a:p>
          <a:p>
            <a:endParaRPr lang="en-US" dirty="0" smtClean="0"/>
          </a:p>
          <a:p>
            <a:r>
              <a:rPr lang="en-US" dirty="0" smtClean="0"/>
              <a:t>If you have tax questions, go </a:t>
            </a:r>
            <a:r>
              <a:rPr lang="en-US" smtClean="0"/>
              <a:t>to irs.gov</a:t>
            </a:r>
            <a:r>
              <a:rPr lang="en-US" baseline="0" smtClean="0"/>
              <a:t> </a:t>
            </a:r>
            <a:r>
              <a:rPr lang="en-US" baseline="0" dirty="0" smtClean="0"/>
              <a:t>or call the IRS at 1-800-829-1040.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737AA-35A3-4E38-A46D-C4B083A093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07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exactly these</a:t>
            </a:r>
            <a:r>
              <a:rPr lang="en-US" baseline="0" dirty="0" smtClean="0"/>
              <a:t> kinds of conversations we hope will happen as you go through your day. Because you </a:t>
            </a:r>
            <a:r>
              <a:rPr lang="en-US" baseline="0" smtClean="0"/>
              <a:t>have this life </a:t>
            </a:r>
            <a:r>
              <a:rPr lang="en-US" baseline="0" dirty="0" smtClean="0"/>
              <a:t>experience, and you know a lot about a lot of things – including spotting and avoiding these kinds of scams.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I’ll bet you have someone in your life who might benefit from a little extra help or information. So pass it on. Talk with them. Share your experience. Give them a flyer or a bookmark to help remind them. Let them know where they can find more information on the FTC’s website – at ftc.gov/PassItOn.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737AA-35A3-4E38-A46D-C4B083A093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85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17"/>
            <a:r>
              <a:rPr lang="en-US" dirty="0" smtClean="0"/>
              <a:t>And if</a:t>
            </a:r>
            <a:r>
              <a:rPr lang="en-US" baseline="0" dirty="0" smtClean="0"/>
              <a:t> you or anyone you know spots a scam, the Federal Trade Commission would like to hear about it. Please call them or go online to file a complaint. FTC investigators go through the database all the time, looking for cases. Your report could make a real difference.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737AA-35A3-4E38-A46D-C4B083A093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39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 for taking the time to talk with me today, and for sharing your stories with the group.</a:t>
            </a:r>
            <a:r>
              <a:rPr lang="en-US" baseline="0" dirty="0" smtClean="0"/>
              <a:t> I hope it’s been useful.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Questions? (Remind people to</a:t>
            </a:r>
            <a:r>
              <a:rPr lang="en-US" baseline="0" dirty="0" smtClean="0"/>
              <a:t> take materials for friends and family.)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Thanks!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737AA-35A3-4E38-A46D-C4B083A093C5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341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s it 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058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ss It On (seal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845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914400" y="2133600"/>
            <a:ext cx="7162800" cy="3200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>
              <a:lnSpc>
                <a:spcPts val="5300"/>
              </a:lnSpc>
              <a:defRPr sz="6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257800"/>
            <a:ext cx="6400800" cy="381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9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 (no seal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5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 (seal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79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 a conversa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546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port to the FT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61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514600"/>
            <a:ext cx="83820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77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914400" rtl="0" eaLnBrk="1" latinLnBrk="0" hangingPunct="1">
        <a:lnSpc>
          <a:spcPts val="4100"/>
        </a:lnSpc>
        <a:spcBef>
          <a:spcPct val="0"/>
        </a:spcBef>
        <a:buNone/>
        <a:defRPr sz="41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6925" indent="-630238" algn="l" defTabSz="914400" rtl="0" eaLnBrk="1" latinLnBrk="0" hangingPunct="1">
        <a:lnSpc>
          <a:spcPts val="4000"/>
        </a:lnSpc>
        <a:spcBef>
          <a:spcPts val="1200"/>
        </a:spcBef>
        <a:spcAft>
          <a:spcPts val="600"/>
        </a:spcAft>
        <a:buClr>
          <a:schemeClr val="tx2"/>
        </a:buClr>
        <a:buSzPct val="105000"/>
        <a:buFontTx/>
        <a:buBlip>
          <a:blip r:embed="rId10"/>
        </a:buBlip>
        <a:tabLst>
          <a:tab pos="91440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457200" algn="l" defTabSz="914400" rtl="0" eaLnBrk="1" latinLnBrk="0" hangingPunct="1">
        <a:lnSpc>
          <a:spcPts val="4000"/>
        </a:lnSpc>
        <a:spcBef>
          <a:spcPts val="12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457200" algn="l" defTabSz="914400" rtl="0" eaLnBrk="1" latinLnBrk="0" hangingPunct="1">
        <a:lnSpc>
          <a:spcPts val="4000"/>
        </a:lnSpc>
        <a:spcBef>
          <a:spcPts val="12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457200" algn="l" defTabSz="914400" rtl="0" eaLnBrk="1" latinLnBrk="0" hangingPunct="1">
        <a:lnSpc>
          <a:spcPts val="4000"/>
        </a:lnSpc>
        <a:spcBef>
          <a:spcPts val="1200"/>
        </a:spcBef>
        <a:spcAft>
          <a:spcPts val="6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457200" algn="l" defTabSz="914400" rtl="0" eaLnBrk="1" latinLnBrk="0" hangingPunct="1">
        <a:lnSpc>
          <a:spcPts val="4000"/>
        </a:lnSpc>
        <a:spcBef>
          <a:spcPts val="1200"/>
        </a:spcBef>
        <a:spcAft>
          <a:spcPts val="60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522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IRS Imposter Scams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1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IRS Imposter Scams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46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IRS Imposter Scams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term mean to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77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IRS Imposter Scams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Someone pretends to be the IRS</a:t>
            </a:r>
          </a:p>
          <a:p>
            <a:r>
              <a:rPr lang="en-US" dirty="0" smtClean="0"/>
              <a:t>Calls you, emails you</a:t>
            </a:r>
          </a:p>
        </p:txBody>
      </p:sp>
    </p:spTree>
    <p:extLst>
      <p:ext uri="{BB962C8B-B14F-4D97-AF65-F5344CB8AC3E}">
        <p14:creationId xmlns:p14="http://schemas.microsoft.com/office/powerpoint/2010/main" val="3441828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Money, Money,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 transfer</a:t>
            </a:r>
          </a:p>
          <a:p>
            <a:r>
              <a:rPr lang="en-US" dirty="0" smtClean="0"/>
              <a:t>Prepaid card</a:t>
            </a:r>
            <a:br>
              <a:rPr lang="en-US" dirty="0" smtClean="0"/>
            </a:br>
            <a:endParaRPr lang="en-US" dirty="0" smtClean="0"/>
          </a:p>
          <a:p>
            <a:pPr marL="166687" indent="0" algn="ctr">
              <a:buNone/>
            </a:pPr>
            <a:r>
              <a:rPr lang="en-US" dirty="0" smtClean="0"/>
              <a:t>Either one = sending cash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339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NOT ask you to pay by prepaid card or wire transfer</a:t>
            </a:r>
          </a:p>
          <a:p>
            <a:r>
              <a:rPr lang="en-US" dirty="0" smtClean="0"/>
              <a:t>Will NOT ask for a credit card over the phone</a:t>
            </a:r>
          </a:p>
          <a:p>
            <a:r>
              <a:rPr lang="en-US" dirty="0" smtClean="0"/>
              <a:t>Will first attempt to contact you by 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317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Their line, your reply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“I’m from the IRS and you owe back taxes.”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709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Stop.</a:t>
            </a:r>
          </a:p>
          <a:p>
            <a:r>
              <a:rPr lang="en-US" dirty="0" smtClean="0"/>
              <a:t>Don’t wire money or pay with a prepaid card.</a:t>
            </a:r>
          </a:p>
          <a:p>
            <a:r>
              <a:rPr lang="en-US" dirty="0" smtClean="0"/>
              <a:t>If in doubt, check it out. Call the IRS at 1-800-829-1040.</a:t>
            </a:r>
          </a:p>
        </p:txBody>
      </p:sp>
    </p:spTree>
    <p:extLst>
      <p:ext uri="{BB962C8B-B14F-4D97-AF65-F5344CB8AC3E}">
        <p14:creationId xmlns:p14="http://schemas.microsoft.com/office/powerpoint/2010/main" val="4214534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0804096"/>
      </p:ext>
    </p:extLst>
  </p:cSld>
  <p:clrMapOvr>
    <a:masterClrMapping/>
  </p:clrMapOvr>
</p:sld>
</file>

<file path=ppt/theme/theme1.xml><?xml version="1.0" encoding="utf-8"?>
<a:theme xmlns:a="http://schemas.openxmlformats.org/drawingml/2006/main" name="Pass It On">
  <a:themeElements>
    <a:clrScheme name="Pass It On">
      <a:dk1>
        <a:sysClr val="windowText" lastClr="000000"/>
      </a:dk1>
      <a:lt1>
        <a:sysClr val="window" lastClr="FFFFFF"/>
      </a:lt1>
      <a:dk2>
        <a:srgbClr val="439BA2"/>
      </a:dk2>
      <a:lt2>
        <a:srgbClr val="FEE8D2"/>
      </a:lt2>
      <a:accent1>
        <a:srgbClr val="439BA2"/>
      </a:accent1>
      <a:accent2>
        <a:srgbClr val="439BA2"/>
      </a:accent2>
      <a:accent3>
        <a:srgbClr val="439BA2"/>
      </a:accent3>
      <a:accent4>
        <a:srgbClr val="439BA2"/>
      </a:accent4>
      <a:accent5>
        <a:srgbClr val="4BACC6"/>
      </a:accent5>
      <a:accent6>
        <a:srgbClr val="439BA2"/>
      </a:accent6>
      <a:hlink>
        <a:srgbClr val="439BA2"/>
      </a:hlink>
      <a:folHlink>
        <a:srgbClr val="439BA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IDT</Template>
  <TotalTime>510</TotalTime>
  <Words>634</Words>
  <Application>Microsoft Office PowerPoint</Application>
  <PresentationFormat>On-screen Show (4:3)</PresentationFormat>
  <Paragraphs>70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Pass It On</vt:lpstr>
      <vt:lpstr>PowerPoint Presentation</vt:lpstr>
      <vt:lpstr>IRS Imposter Scams</vt:lpstr>
      <vt:lpstr>IRS Imposter Scams</vt:lpstr>
      <vt:lpstr>IRS Imposter Scams</vt:lpstr>
      <vt:lpstr>Money, Money, Money</vt:lpstr>
      <vt:lpstr>The Real IRS</vt:lpstr>
      <vt:lpstr>Their line, your reply</vt:lpstr>
      <vt:lpstr>What you can do</vt:lpstr>
      <vt:lpstr>PowerPoint Presentation</vt:lpstr>
      <vt:lpstr>PowerPoint Presentation</vt:lpstr>
      <vt:lpstr>IRS Imposter Scams</vt:lpstr>
    </vt:vector>
  </TitlesOfParts>
  <Company>Federal Trade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Imposter Scams</dc:title>
  <dc:creator>Federal Trade Commission</dc:creator>
  <cp:lastModifiedBy>Schifferle, Lisa</cp:lastModifiedBy>
  <cp:revision>29</cp:revision>
  <dcterms:created xsi:type="dcterms:W3CDTF">2014-05-06T14:30:15Z</dcterms:created>
  <dcterms:modified xsi:type="dcterms:W3CDTF">2019-04-30T20:10:00Z</dcterms:modified>
</cp:coreProperties>
</file>